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/>
    <p:restoredTop sz="94551"/>
  </p:normalViewPr>
  <p:slideViewPr>
    <p:cSldViewPr snapToGrid="0" snapToObjects="1">
      <p:cViewPr varScale="1">
        <p:scale>
          <a:sx n="101" d="100"/>
          <a:sy n="101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52758-0CE9-C04D-80CE-8577B9BD38E8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C0045-FAE2-AC48-82DA-AEB395A0A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8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Pygame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cross-platform set of Python modules designed for writing video games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C0045-FAE2-AC48-82DA-AEB395A0A7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5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implementation of the event-driven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realtime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socket.io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C0045-FAE2-AC48-82DA-AEB395A0A7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7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DEMONSTRATION AFTER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C0045-FAE2-AC48-82DA-AEB395A0A7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list comprehension is a line of code that creates a new list that only retains the items that meet a certain condition.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C0045-FAE2-AC48-82DA-AEB395A0A7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60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Tap tap revolution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Anthea li</a:t>
            </a:r>
          </a:p>
          <a:p>
            <a:r>
              <a:rPr lang="en-US" dirty="0" smtClean="0"/>
              <a:t>Period 6</a:t>
            </a:r>
          </a:p>
          <a:p>
            <a:r>
              <a:rPr lang="en-US" dirty="0" smtClean="0"/>
              <a:t>6/6/17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030817"/>
            <a:ext cx="7594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Allow me to learn a new programming language as well as the basics of game programming</a:t>
            </a:r>
          </a:p>
          <a:p>
            <a:endParaRPr lang="en-US" dirty="0"/>
          </a:p>
          <a:p>
            <a:r>
              <a:rPr lang="en-US" dirty="0" smtClean="0"/>
              <a:t>Give people a chance to enjoy DDR without needing an entire machine</a:t>
            </a:r>
          </a:p>
          <a:p>
            <a:endParaRPr lang="en-US" dirty="0"/>
          </a:p>
          <a:p>
            <a:r>
              <a:rPr lang="en-US" dirty="0" smtClean="0"/>
              <a:t>Furthered my interest in game programming and computer science in general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640" y="2908300"/>
            <a:ext cx="338836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Dance Dance Revolution remake modified for keyboard</a:t>
            </a:r>
          </a:p>
          <a:p>
            <a:endParaRPr lang="en-US" dirty="0" smtClean="0"/>
          </a:p>
          <a:p>
            <a:r>
              <a:rPr lang="en-US" dirty="0" smtClean="0"/>
              <a:t>Created with Python (pygame)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3966633"/>
            <a:ext cx="6451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Arrows moving across the screen</a:t>
            </a:r>
          </a:p>
          <a:p>
            <a:endParaRPr lang="en-US" dirty="0" smtClean="0"/>
          </a:p>
          <a:p>
            <a:r>
              <a:rPr lang="en-US" dirty="0" smtClean="0"/>
              <a:t>Player must press the respective arrow key when the arrows match up</a:t>
            </a:r>
          </a:p>
          <a:p>
            <a:endParaRPr lang="en-US" dirty="0" smtClean="0"/>
          </a:p>
          <a:p>
            <a:r>
              <a:rPr lang="en-US" dirty="0" smtClean="0"/>
              <a:t>Earn points</a:t>
            </a:r>
          </a:p>
          <a:p>
            <a:endParaRPr lang="en-US" dirty="0" smtClean="0"/>
          </a:p>
          <a:p>
            <a:r>
              <a:rPr lang="en-US" dirty="0" smtClean="0"/>
              <a:t>30 second timer</a:t>
            </a:r>
          </a:p>
          <a:p>
            <a:endParaRPr lang="en-US" dirty="0"/>
          </a:p>
          <a:p>
            <a:r>
              <a:rPr lang="en-US" dirty="0" smtClean="0"/>
              <a:t>Pause and Game Over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660" y="3848100"/>
            <a:ext cx="4809066" cy="2404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226" y="588434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54767"/>
            <a:ext cx="10131425" cy="3649133"/>
          </a:xfrm>
        </p:spPr>
        <p:txBody>
          <a:bodyPr anchor="t"/>
          <a:lstStyle/>
          <a:p>
            <a:r>
              <a:rPr lang="en-US" dirty="0" smtClean="0"/>
              <a:t>Create “Tap Tap Revolution” with Python</a:t>
            </a:r>
          </a:p>
          <a:p>
            <a:endParaRPr lang="en-US" dirty="0" smtClean="0"/>
          </a:p>
          <a:p>
            <a:r>
              <a:rPr lang="en-US" dirty="0" smtClean="0"/>
              <a:t>Make game multiplayer over a server with </a:t>
            </a:r>
            <a:r>
              <a:rPr lang="en-US" dirty="0" err="1" smtClean="0"/>
              <a:t>socket.io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Unable to achieve goal due to time crunch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4473938"/>
            <a:ext cx="5353050" cy="1914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6" y="5207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Followed a guide to create a simple pygame game </a:t>
            </a:r>
          </a:p>
          <a:p>
            <a:endParaRPr lang="en-US" dirty="0" smtClean="0"/>
          </a:p>
          <a:p>
            <a:r>
              <a:rPr lang="en-US" dirty="0" smtClean="0"/>
              <a:t>Learned how to “animate” elements across the game window</a:t>
            </a:r>
          </a:p>
          <a:p>
            <a:endParaRPr lang="en-US" dirty="0"/>
          </a:p>
          <a:p>
            <a:r>
              <a:rPr lang="en-US" dirty="0" smtClean="0"/>
              <a:t>Learned how to implement a timer</a:t>
            </a:r>
          </a:p>
          <a:p>
            <a:endParaRPr lang="en-US" dirty="0"/>
          </a:p>
          <a:p>
            <a:r>
              <a:rPr lang="en-US" dirty="0" smtClean="0"/>
              <a:t>Learned how to print text onto the screen</a:t>
            </a:r>
          </a:p>
          <a:p>
            <a:endParaRPr lang="en-US" dirty="0"/>
          </a:p>
          <a:p>
            <a:r>
              <a:rPr lang="en-US" dirty="0" smtClean="0"/>
              <a:t>Used trig and calculus to calculate the direction projectiles would be shot 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68" y="1337733"/>
            <a:ext cx="481503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Create background of game window</a:t>
            </a:r>
          </a:p>
          <a:p>
            <a:endParaRPr lang="en-US" dirty="0"/>
          </a:p>
          <a:p>
            <a:r>
              <a:rPr lang="en-US" dirty="0" smtClean="0"/>
              <a:t>Arrow keys event listeners</a:t>
            </a:r>
          </a:p>
          <a:p>
            <a:endParaRPr lang="en-US" dirty="0"/>
          </a:p>
          <a:p>
            <a:r>
              <a:rPr lang="en-US" dirty="0" smtClean="0"/>
              <a:t>Pause feature</a:t>
            </a:r>
          </a:p>
          <a:p>
            <a:endParaRPr lang="en-US" dirty="0"/>
          </a:p>
          <a:p>
            <a:r>
              <a:rPr lang="en-US" dirty="0" smtClean="0"/>
              <a:t>Score counting and Game Over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296" y="1181100"/>
            <a:ext cx="6400604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71433"/>
          </a:xfrm>
        </p:spPr>
        <p:txBody>
          <a:bodyPr anchor="t">
            <a:normAutofit lnSpcReduction="10000"/>
          </a:bodyPr>
          <a:lstStyle/>
          <a:p>
            <a:r>
              <a:rPr lang="en-US" dirty="0" smtClean="0"/>
              <a:t>Arrows wouldn’t disappear</a:t>
            </a:r>
          </a:p>
          <a:p>
            <a:pPr lvl="1"/>
            <a:r>
              <a:rPr lang="en-US" dirty="0" smtClean="0"/>
              <a:t>Can’t remove items from a list while iterating over it</a:t>
            </a:r>
          </a:p>
          <a:p>
            <a:pPr lvl="1"/>
            <a:r>
              <a:rPr lang="en-US" dirty="0" smtClean="0"/>
              <a:t>List comprehension</a:t>
            </a:r>
          </a:p>
          <a:p>
            <a:pPr lvl="2"/>
            <a:r>
              <a:rPr lang="en-US" dirty="0"/>
              <a:t>list[:] = [x for x in list if (x % 2 == 0</a:t>
            </a:r>
            <a:r>
              <a:rPr lang="en-US" dirty="0" smtClean="0"/>
              <a:t>)]</a:t>
            </a:r>
            <a:endParaRPr lang="en-US" dirty="0"/>
          </a:p>
          <a:p>
            <a:r>
              <a:rPr lang="en-US" dirty="0" smtClean="0"/>
              <a:t>All the arrows would disappear (very hard to fix)</a:t>
            </a:r>
          </a:p>
          <a:p>
            <a:pPr lvl="1"/>
            <a:r>
              <a:rPr lang="en-US" dirty="0" smtClean="0"/>
              <a:t>Use an array for all arrows, and then one for each direction of arrow (total of 5)</a:t>
            </a:r>
          </a:p>
          <a:p>
            <a:pPr lvl="1"/>
            <a:r>
              <a:rPr lang="en-US" dirty="0" smtClean="0"/>
              <a:t>For some reason accessing the direction attribute of the Arrow class didn’t work</a:t>
            </a:r>
          </a:p>
          <a:p>
            <a:r>
              <a:rPr lang="en-US" dirty="0" smtClean="0"/>
              <a:t>Game Over Screen</a:t>
            </a:r>
          </a:p>
          <a:p>
            <a:pPr lvl="1"/>
            <a:r>
              <a:rPr lang="en-US" dirty="0" smtClean="0"/>
              <a:t>Tried putting game over command within the main loop, didn’t work because it would appear for one frame and disappear</a:t>
            </a:r>
          </a:p>
          <a:p>
            <a:pPr lvl="1"/>
            <a:r>
              <a:rPr lang="en-US" dirty="0" smtClean="0"/>
              <a:t>Modified code to fit game over command inside the main loop</a:t>
            </a:r>
          </a:p>
          <a:p>
            <a:r>
              <a:rPr lang="en-US" dirty="0" smtClean="0"/>
              <a:t>Overall, didn’t really have human help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609600"/>
            <a:ext cx="5092700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would have done differently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Not spend so much time on the introduction project</a:t>
            </a:r>
          </a:p>
          <a:p>
            <a:pPr lvl="1"/>
            <a:r>
              <a:rPr lang="en-US" dirty="0" smtClean="0"/>
              <a:t>Didn’t really use most of the concepts I learned from it like implementing trig and calculus</a:t>
            </a:r>
          </a:p>
          <a:p>
            <a:pPr lvl="1"/>
            <a:r>
              <a:rPr lang="en-US" dirty="0" smtClean="0"/>
              <a:t>Biggest resource I ended up using was </a:t>
            </a:r>
            <a:r>
              <a:rPr lang="en-US" dirty="0" err="1" smtClean="0"/>
              <a:t>stackoverflow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49" y="3966633"/>
            <a:ext cx="9232527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Add a beginning screen where player could choose difficulty level or music</a:t>
            </a:r>
          </a:p>
          <a:p>
            <a:endParaRPr lang="en-US" dirty="0" smtClean="0"/>
          </a:p>
          <a:p>
            <a:r>
              <a:rPr lang="en-US" dirty="0" smtClean="0"/>
              <a:t>Add music</a:t>
            </a:r>
          </a:p>
          <a:p>
            <a:endParaRPr lang="en-US" dirty="0" smtClean="0"/>
          </a:p>
          <a:p>
            <a:r>
              <a:rPr lang="en-US" dirty="0" smtClean="0"/>
              <a:t>Scoreboard showcasing high scores</a:t>
            </a:r>
          </a:p>
          <a:p>
            <a:endParaRPr lang="en-US" dirty="0" smtClean="0"/>
          </a:p>
          <a:p>
            <a:r>
              <a:rPr lang="en-US" dirty="0" smtClean="0"/>
              <a:t>Make multiplayer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2915920"/>
            <a:ext cx="5511800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127</TotalTime>
  <Words>417</Words>
  <Application>Microsoft Macintosh PowerPoint</Application>
  <PresentationFormat>Widescreen</PresentationFormat>
  <Paragraphs>80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Tap tap revolution</vt:lpstr>
      <vt:lpstr>introduction</vt:lpstr>
      <vt:lpstr>features</vt:lpstr>
      <vt:lpstr>Original goal</vt:lpstr>
      <vt:lpstr>Procedure</vt:lpstr>
      <vt:lpstr>procedure</vt:lpstr>
      <vt:lpstr>challenges</vt:lpstr>
      <vt:lpstr>What I would have done differently</vt:lpstr>
      <vt:lpstr>Further improvement</vt:lpstr>
      <vt:lpstr>Purpose of this project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tap revolution</dc:title>
  <dc:creator>Anthea Li</dc:creator>
  <cp:lastModifiedBy>Anthea Li</cp:lastModifiedBy>
  <cp:revision>6</cp:revision>
  <dcterms:created xsi:type="dcterms:W3CDTF">2017-06-06T20:59:41Z</dcterms:created>
  <dcterms:modified xsi:type="dcterms:W3CDTF">2017-06-08T14:07:04Z</dcterms:modified>
</cp:coreProperties>
</file>